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5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02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0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74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3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5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20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2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17-0233-43DE-B4BF-7B3EAEE6656E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4737-7A6F-4F8E-854C-131574802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02624" cy="144015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to </a:t>
            </a:r>
            <a:r>
              <a:rPr lang="en-US" dirty="0" smtClean="0"/>
              <a:t>obvious</a:t>
            </a:r>
            <a:r>
              <a:rPr lang="fr-FR" dirty="0" smtClean="0"/>
              <a:t> </a:t>
            </a:r>
            <a:r>
              <a:rPr lang="en-US" dirty="0" smtClean="0"/>
              <a:t>difference</a:t>
            </a:r>
            <a:r>
              <a:rPr lang="fr-FR" dirty="0" smtClean="0"/>
              <a:t> </a:t>
            </a:r>
            <a:r>
              <a:rPr lang="en-US" dirty="0" smtClean="0"/>
              <a:t>between</a:t>
            </a:r>
            <a:r>
              <a:rPr lang="fr-FR" dirty="0" smtClean="0"/>
              <a:t> H</a:t>
            </a:r>
            <a:r>
              <a:rPr lang="en-US" dirty="0" err="1" smtClean="0"/>
              <a:t>aiti</a:t>
            </a:r>
            <a:r>
              <a:rPr lang="en-US" dirty="0" smtClean="0"/>
              <a:t> and Dominican Republic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696744" cy="389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4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economic vulnerability robs them of all their strength to claim respect for their fundamental rights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272808" cy="424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9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Decrees</a:t>
            </a:r>
            <a:r>
              <a:rPr lang="fr-FR" dirty="0"/>
              <a:t>, </a:t>
            </a:r>
            <a:r>
              <a:rPr lang="fr-FR" dirty="0" err="1"/>
              <a:t>decrees</a:t>
            </a:r>
            <a:r>
              <a:rPr lang="fr-FR" dirty="0"/>
              <a:t> </a:t>
            </a:r>
            <a:r>
              <a:rPr lang="fr-FR" dirty="0" err="1"/>
              <a:t>laws</a:t>
            </a:r>
            <a:r>
              <a:rPr lang="fr-FR" dirty="0"/>
              <a:t> and </a:t>
            </a:r>
            <a:r>
              <a:rPr lang="fr-FR" dirty="0" err="1"/>
              <a:t>laws</a:t>
            </a:r>
            <a:r>
              <a:rPr lang="fr-FR" dirty="0"/>
              <a:t> are </a:t>
            </a:r>
            <a:r>
              <a:rPr lang="fr-FR" dirty="0" err="1"/>
              <a:t>adopted</a:t>
            </a:r>
            <a:r>
              <a:rPr lang="fr-F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3389"/>
            <a:ext cx="3048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7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we can do </a:t>
            </a:r>
            <a:r>
              <a:rPr lang="en-US" smtClean="0"/>
              <a:t>so much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2200"/>
            <a:ext cx="3816424" cy="36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8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The to obvious difference between Haiti and Dominican Republic</vt:lpstr>
      <vt:lpstr>social and economic vulnerability robs them of all their strength to claim respect for their fundamental rights</vt:lpstr>
      <vt:lpstr>Decrees, decrees laws and laws are adopted </vt:lpstr>
      <vt:lpstr>Together we can do so much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</dc:creator>
  <cp:lastModifiedBy>widener</cp:lastModifiedBy>
  <cp:revision>4</cp:revision>
  <dcterms:created xsi:type="dcterms:W3CDTF">2018-04-11T22:45:30Z</dcterms:created>
  <dcterms:modified xsi:type="dcterms:W3CDTF">2018-04-12T14:25:42Z</dcterms:modified>
</cp:coreProperties>
</file>