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57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083"/>
    <a:srgbClr val="003468"/>
    <a:srgbClr val="C43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3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 Vallee" userId="S::dsvallee@widener.edu::f5256c15-c1d7-4e53-a15e-01fab7bfb798" providerId="AD" clId="Web-{99A5D2C6-C8BC-4C7F-8234-3A7D16D35922}"/>
    <pc:docChg chg="modSld">
      <pc:chgData name="David S Vallee" userId="S::dsvallee@widener.edu::f5256c15-c1d7-4e53-a15e-01fab7bfb798" providerId="AD" clId="Web-{99A5D2C6-C8BC-4C7F-8234-3A7D16D35922}" dt="2018-04-11T13:58:39.370" v="1"/>
      <pc:docMkLst>
        <pc:docMk/>
      </pc:docMkLst>
      <pc:sldChg chg="modSp">
        <pc:chgData name="David S Vallee" userId="S::dsvallee@widener.edu::f5256c15-c1d7-4e53-a15e-01fab7bfb798" providerId="AD" clId="Web-{99A5D2C6-C8BC-4C7F-8234-3A7D16D35922}" dt="2018-04-11T13:58:39.370" v="1"/>
        <pc:sldMkLst>
          <pc:docMk/>
          <pc:sldMk cId="2646020659" sldId="269"/>
        </pc:sldMkLst>
        <pc:picChg chg="mod">
          <ac:chgData name="David S Vallee" userId="S::dsvallee@widener.edu::f5256c15-c1d7-4e53-a15e-01fab7bfb798" providerId="AD" clId="Web-{99A5D2C6-C8BC-4C7F-8234-3A7D16D35922}" dt="2018-04-11T13:58:39.370" v="1"/>
          <ac:picMkLst>
            <pc:docMk/>
            <pc:sldMk cId="2646020659" sldId="269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4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1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0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2820-8899-4D3E-A7B8-02F9784B655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E5A4-D589-44AA-BB4B-BB3E7B24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7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391400" cy="1524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C43A31"/>
                </a:solidFill>
                <a:latin typeface="Sabon" panose="00000400000000000000" pitchFamily="2" charset="0"/>
              </a:rPr>
              <a:t>Dignity in the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76400"/>
            <a:ext cx="6629400" cy="29718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3468"/>
                </a:solidFill>
              </a:rPr>
              <a:t>Community Narratives:</a:t>
            </a:r>
          </a:p>
          <a:p>
            <a:pPr algn="l"/>
            <a:r>
              <a:rPr lang="en-US" dirty="0">
                <a:solidFill>
                  <a:srgbClr val="003468"/>
                </a:solidFill>
              </a:rPr>
              <a:t>Dignity Right to Tell EJ Stories</a:t>
            </a:r>
          </a:p>
          <a:p>
            <a:pPr algn="l"/>
            <a:endParaRPr lang="en-US" dirty="0">
              <a:solidFill>
                <a:srgbClr val="003468"/>
              </a:solidFill>
            </a:endParaRPr>
          </a:p>
          <a:p>
            <a:pPr algn="l"/>
            <a:r>
              <a:rPr lang="en-US" sz="1800" dirty="0">
                <a:solidFill>
                  <a:srgbClr val="003468"/>
                </a:solidFill>
              </a:rPr>
              <a:t>Helen H. Kang</a:t>
            </a:r>
            <a:br>
              <a:rPr lang="en-US" sz="1800" dirty="0">
                <a:solidFill>
                  <a:srgbClr val="003468"/>
                </a:solidFill>
              </a:rPr>
            </a:br>
            <a:r>
              <a:rPr lang="en-US" sz="1800" dirty="0">
                <a:solidFill>
                  <a:srgbClr val="003468"/>
                </a:solidFill>
              </a:rPr>
              <a:t>Environmental Law and Justice Clinic</a:t>
            </a:r>
          </a:p>
        </p:txBody>
      </p:sp>
    </p:spTree>
    <p:extLst>
      <p:ext uri="{BB962C8B-B14F-4D97-AF65-F5344CB8AC3E}">
        <p14:creationId xmlns:p14="http://schemas.microsoft.com/office/powerpoint/2010/main" val="80801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rgbClr val="003468"/>
                </a:solidFill>
              </a:rPr>
              <a:t>Topic 1 in Blue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E8083"/>
                </a:solidFill>
              </a:rPr>
              <a:t>Subtitle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4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kang\AppData\Local\Microsoft\Windows\Temporary Internet Files\Content.Outlook\Z8R1PLF4\Jordan Davis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8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64418" cy="51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0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3636" r="10105" b="7273"/>
          <a:stretch/>
        </p:blipFill>
        <p:spPr>
          <a:xfrm>
            <a:off x="2057400" y="762000"/>
            <a:ext cx="4876800" cy="53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2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E8083"/>
                </a:solidFill>
              </a:rPr>
              <a:t>Subtitle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3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E8083"/>
                </a:solidFill>
              </a:rPr>
              <a:t>Subtitle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5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0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985837"/>
            <a:ext cx="8678333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6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8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9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31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Sabon</vt:lpstr>
      <vt:lpstr>Office Theme</vt:lpstr>
      <vt:lpstr>Dignity in the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1 in Blue Font</vt:lpstr>
      <vt:lpstr>PowerPoint Presentation</vt:lpstr>
      <vt:lpstr>PowerPoint Presentation</vt:lpstr>
      <vt:lpstr>PowerPoint Presentation</vt:lpstr>
    </vt:vector>
  </TitlesOfParts>
  <Company>Golden Gate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– in GGU Law Red Font</dc:title>
  <dc:creator>gguadmin</dc:creator>
  <cp:lastModifiedBy>widener</cp:lastModifiedBy>
  <cp:revision>17</cp:revision>
  <dcterms:created xsi:type="dcterms:W3CDTF">2016-10-05T18:25:06Z</dcterms:created>
  <dcterms:modified xsi:type="dcterms:W3CDTF">2018-04-11T14:14:51Z</dcterms:modified>
</cp:coreProperties>
</file>